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3775" y="3067410"/>
            <a:ext cx="11462874" cy="27612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494" y="5545429"/>
            <a:ext cx="2731760" cy="1052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36956" y="5931397"/>
            <a:ext cx="3650230" cy="2281394"/>
            <a:chOff x="2136956" y="5931397"/>
            <a:chExt cx="3650230" cy="22813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956" y="5931397"/>
              <a:ext cx="3650230" cy="228139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8323" y="4013961"/>
            <a:ext cx="2913707" cy="10174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309" y="1506845"/>
            <a:ext cx="5590792" cy="770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0793" y="5190472"/>
            <a:ext cx="2524128" cy="3763245"/>
            <a:chOff x="7880793" y="5190472"/>
            <a:chExt cx="2524128" cy="3763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0793" y="5190472"/>
              <a:ext cx="2524128" cy="37632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952" y="4017746"/>
            <a:ext cx="2481488" cy="942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5197" y="4017746"/>
            <a:ext cx="2775697" cy="942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39052" y="5647686"/>
            <a:ext cx="3979793" cy="2848817"/>
            <a:chOff x="12539052" y="5647686"/>
            <a:chExt cx="3979793" cy="28488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9052" y="5647686"/>
              <a:ext cx="3979793" cy="2848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60274" y="4741313"/>
            <a:ext cx="4930903" cy="2642706"/>
            <a:chOff x="5560274" y="4741313"/>
            <a:chExt cx="4930903" cy="26427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0274" y="4741313"/>
              <a:ext cx="4930903" cy="2642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3425" y="4208315"/>
            <a:ext cx="896990" cy="483340"/>
            <a:chOff x="8183425" y="4208315"/>
            <a:chExt cx="896990" cy="483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200000">
              <a:off x="8183425" y="4208315"/>
              <a:ext cx="896990" cy="4833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376" y="3449231"/>
            <a:ext cx="4216420" cy="7744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6209" y="6583599"/>
            <a:ext cx="896990" cy="483340"/>
            <a:chOff x="10266209" y="6583599"/>
            <a:chExt cx="896990" cy="483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920000">
              <a:off x="10266209" y="6583599"/>
              <a:ext cx="896990" cy="4833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4638" y="7085526"/>
            <a:ext cx="3339029" cy="774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389" y="1506845"/>
            <a:ext cx="5590791" cy="7700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0213" y="8269036"/>
            <a:ext cx="3428822" cy="7596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92931" y="3929028"/>
            <a:ext cx="4014934" cy="4252358"/>
            <a:chOff x="7192931" y="3929028"/>
            <a:chExt cx="4014934" cy="42523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2931" y="3929028"/>
              <a:ext cx="4014934" cy="42523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274" y="1497321"/>
            <a:ext cx="7935582" cy="7700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0897" y="3894764"/>
            <a:ext cx="4368359" cy="4368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341" y="1506845"/>
            <a:ext cx="8436724" cy="7700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9845" y="3877238"/>
            <a:ext cx="9661048" cy="800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696" y="5493003"/>
            <a:ext cx="6664561" cy="764976"/>
            <a:chOff x="9773696" y="5493003"/>
            <a:chExt cx="6664561" cy="7649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696" y="5493003"/>
              <a:ext cx="6664561" cy="7649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727" y="5493003"/>
            <a:ext cx="6672708" cy="754306"/>
            <a:chOff x="1122727" y="5493003"/>
            <a:chExt cx="6672708" cy="754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727" y="5493003"/>
              <a:ext cx="6672708" cy="754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3611" y="6415894"/>
            <a:ext cx="9870765" cy="622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41730" y="6415894"/>
            <a:ext cx="10049422" cy="6228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855" y="1506845"/>
            <a:ext cx="9933677" cy="770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3333" y="5898348"/>
            <a:ext cx="979048" cy="270567"/>
            <a:chOff x="2013333" y="5898348"/>
            <a:chExt cx="979048" cy="2705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3333" y="5898348"/>
              <a:ext cx="979048" cy="270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3227" y="5898348"/>
            <a:ext cx="970582" cy="270567"/>
            <a:chOff x="10673227" y="5898348"/>
            <a:chExt cx="970582" cy="270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3227" y="5898348"/>
              <a:ext cx="970582" cy="270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347232" cy="1382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836" y="1506845"/>
            <a:ext cx="7630296" cy="770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7079" y="3114790"/>
            <a:ext cx="5031483" cy="6171429"/>
            <a:chOff x="2177079" y="3114790"/>
            <a:chExt cx="5031483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079" y="3114790"/>
              <a:ext cx="503148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6471" y="3114790"/>
            <a:ext cx="6048817" cy="6171429"/>
            <a:chOff x="9556471" y="3114790"/>
            <a:chExt cx="6048817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6471" y="3114790"/>
              <a:ext cx="604881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1920" y="4471321"/>
            <a:ext cx="11495304" cy="1652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163890" cy="13812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4927" y="7771528"/>
            <a:ext cx="2969327" cy="9708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1859" y="7771852"/>
            <a:ext cx="3059099" cy="9699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62916" y="3185636"/>
            <a:ext cx="5244252" cy="3902699"/>
            <a:chOff x="10962916" y="3185636"/>
            <a:chExt cx="5244252" cy="3902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2916" y="3185636"/>
              <a:ext cx="5244252" cy="39026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4381" y="6134271"/>
            <a:ext cx="501650" cy="501650"/>
            <a:chOff x="11064381" y="6134271"/>
            <a:chExt cx="501650" cy="501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381" y="6134271"/>
              <a:ext cx="501650" cy="501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886" y="5486343"/>
            <a:ext cx="501650" cy="501650"/>
            <a:chOff x="11049886" y="5486343"/>
            <a:chExt cx="501650" cy="501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886" y="5486343"/>
              <a:ext cx="501650" cy="501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4381" y="4834641"/>
            <a:ext cx="501650" cy="501650"/>
            <a:chOff x="11064381" y="4834641"/>
            <a:chExt cx="501650" cy="5016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4381" y="4834641"/>
              <a:ext cx="501650" cy="5016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4381" y="3318590"/>
            <a:ext cx="501650" cy="501650"/>
            <a:chOff x="11064381" y="3318590"/>
            <a:chExt cx="501650" cy="5016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4381" y="3318590"/>
              <a:ext cx="501650" cy="501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3455" y="3255537"/>
            <a:ext cx="4428039" cy="311471"/>
            <a:chOff x="11633455" y="3255537"/>
            <a:chExt cx="4428039" cy="3114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3455" y="3255537"/>
              <a:ext cx="4428039" cy="311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33455" y="4763827"/>
            <a:ext cx="4428039" cy="311471"/>
            <a:chOff x="11633455" y="4763827"/>
            <a:chExt cx="4428039" cy="3114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3455" y="4763827"/>
              <a:ext cx="4428039" cy="3114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3455" y="5486343"/>
            <a:ext cx="4428039" cy="311471"/>
            <a:chOff x="11633455" y="5486343"/>
            <a:chExt cx="4428039" cy="3114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3455" y="5486343"/>
              <a:ext cx="4428039" cy="3114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33455" y="6079999"/>
            <a:ext cx="4428039" cy="311471"/>
            <a:chOff x="11633455" y="6079999"/>
            <a:chExt cx="4428039" cy="3114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3455" y="6079999"/>
              <a:ext cx="4428039" cy="3114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1858" y="4415593"/>
            <a:ext cx="7628858" cy="1722645"/>
            <a:chOff x="1611858" y="4415593"/>
            <a:chExt cx="7628858" cy="1722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1858" y="4415593"/>
              <a:ext cx="7628858" cy="17226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757" y="4528045"/>
            <a:ext cx="501650" cy="501650"/>
            <a:chOff x="1717757" y="4528045"/>
            <a:chExt cx="501650" cy="5016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7757" y="4528045"/>
              <a:ext cx="501650" cy="5016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7757" y="5490311"/>
            <a:ext cx="501650" cy="501650"/>
            <a:chOff x="1717757" y="5490311"/>
            <a:chExt cx="501650" cy="5016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7757" y="5490311"/>
              <a:ext cx="501650" cy="5016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19407" y="4432048"/>
            <a:ext cx="4428039" cy="311471"/>
            <a:chOff x="2219407" y="4432048"/>
            <a:chExt cx="4428039" cy="3114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19407" y="4432048"/>
              <a:ext cx="4428039" cy="3114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19407" y="5490311"/>
            <a:ext cx="4428039" cy="311471"/>
            <a:chOff x="2219407" y="5490311"/>
            <a:chExt cx="4428039" cy="3114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19407" y="5490311"/>
              <a:ext cx="4428039" cy="31147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2528" y="1506307"/>
            <a:ext cx="4316239" cy="770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163890" cy="1381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96049" y="3457444"/>
            <a:ext cx="9093615" cy="4767653"/>
            <a:chOff x="4596049" y="3457444"/>
            <a:chExt cx="9093615" cy="47676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6049" y="3457444"/>
              <a:ext cx="9093615" cy="47676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39390" y="6770795"/>
            <a:ext cx="896990" cy="483340"/>
            <a:chOff x="13939390" y="6770795"/>
            <a:chExt cx="896990" cy="483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920000">
              <a:off x="13939390" y="6770795"/>
              <a:ext cx="896990" cy="483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6221" y="7115860"/>
            <a:ext cx="386348" cy="398811"/>
            <a:chOff x="14916221" y="7115860"/>
            <a:chExt cx="386348" cy="398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16221" y="7115860"/>
              <a:ext cx="386348" cy="3988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871" y="1506307"/>
            <a:ext cx="4545020" cy="7706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163890" cy="13812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646" y="1506302"/>
            <a:ext cx="4944744" cy="770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04504" y="3553078"/>
            <a:ext cx="7414930" cy="5261070"/>
            <a:chOff x="5404504" y="3553078"/>
            <a:chExt cx="7414930" cy="5261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504" y="3553078"/>
              <a:ext cx="7414930" cy="5261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8867" y="7962973"/>
            <a:ext cx="2531917" cy="727622"/>
            <a:chOff x="7638867" y="7962973"/>
            <a:chExt cx="2531917" cy="7276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638867" y="7962973"/>
              <a:ext cx="2531917" cy="727622"/>
              <a:chOff x="7638867" y="7962973"/>
              <a:chExt cx="2531917" cy="72762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38867" y="7962973"/>
                <a:ext cx="2531917" cy="72762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402" y="7960603"/>
              <a:ext cx="2948822" cy="897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9623" y="4769707"/>
            <a:ext cx="3888424" cy="555111"/>
            <a:chOff x="2379623" y="4769707"/>
            <a:chExt cx="3888424" cy="555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623" y="4769707"/>
              <a:ext cx="3888424" cy="5551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2396" y="4799323"/>
            <a:ext cx="4136450" cy="6228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96911" y="2767149"/>
            <a:ext cx="2810811" cy="785929"/>
            <a:chOff x="7196911" y="2767149"/>
            <a:chExt cx="2810811" cy="7859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911" y="2767149"/>
              <a:ext cx="2810811" cy="7859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8667" y="2793101"/>
            <a:ext cx="2853536" cy="8970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97869" y="3999849"/>
            <a:ext cx="3434801" cy="2094828"/>
            <a:chOff x="12997869" y="3999849"/>
            <a:chExt cx="3434801" cy="20948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97869" y="3999849"/>
              <a:ext cx="3434801" cy="2094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9593" y="5261226"/>
            <a:ext cx="2187588" cy="694107"/>
            <a:chOff x="13179593" y="5261226"/>
            <a:chExt cx="2187588" cy="6941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79593" y="5261226"/>
              <a:ext cx="2187588" cy="694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79593" y="4164782"/>
            <a:ext cx="3098390" cy="836565"/>
            <a:chOff x="13179593" y="4164782"/>
            <a:chExt cx="3098390" cy="8365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79593" y="4164782"/>
              <a:ext cx="3098390" cy="836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76" y="492486"/>
            <a:ext cx="3226099" cy="1373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48542" y="4293545"/>
            <a:ext cx="1756847" cy="1760400"/>
            <a:chOff x="13448542" y="4293545"/>
            <a:chExt cx="1756847" cy="17604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8542" y="4293545"/>
              <a:ext cx="1756847" cy="17604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9456" y="6386751"/>
            <a:ext cx="2909966" cy="1092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3315" y="4243180"/>
            <a:ext cx="1799353" cy="1799353"/>
            <a:chOff x="3203315" y="4243180"/>
            <a:chExt cx="1799353" cy="17993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315" y="4243180"/>
              <a:ext cx="1799353" cy="17993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4821" y="6377155"/>
            <a:ext cx="2459620" cy="7460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27415" y="9053075"/>
            <a:ext cx="3432107" cy="7683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7143" y="3069565"/>
            <a:ext cx="3768077" cy="3783041"/>
            <a:chOff x="7257143" y="3069565"/>
            <a:chExt cx="3768077" cy="37830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7143" y="3069565"/>
              <a:ext cx="3768077" cy="37830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33742" y="6963119"/>
            <a:ext cx="5622328" cy="13022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8163890" cy="13812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427" y="1506302"/>
            <a:ext cx="6502134" cy="770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5" y="2629933"/>
            <a:ext cx="6171429" cy="5643609"/>
            <a:chOff x="6057145" y="2629933"/>
            <a:chExt cx="6171429" cy="56436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5" y="2629933"/>
              <a:ext cx="6171429" cy="56436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3892" y="8586250"/>
            <a:ext cx="7286641" cy="9109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800" y="492486"/>
            <a:ext cx="8315251" cy="1399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0777" y="2705792"/>
            <a:ext cx="5344159" cy="6171429"/>
            <a:chOff x="6470777" y="2705792"/>
            <a:chExt cx="534415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0777" y="2705792"/>
              <a:ext cx="53441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800" y="492486"/>
            <a:ext cx="8315251" cy="1399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3245603"/>
            <a:ext cx="6171429" cy="4906477"/>
            <a:chOff x="6057143" y="3245603"/>
            <a:chExt cx="6171429" cy="49064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3245603"/>
              <a:ext cx="6171429" cy="4906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800" y="492486"/>
            <a:ext cx="8315251" cy="1399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2783394"/>
            <a:ext cx="6171429" cy="5614679"/>
            <a:chOff x="6057143" y="2783394"/>
            <a:chExt cx="6171429" cy="5614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2783394"/>
              <a:ext cx="6171429" cy="5614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3155" y="4471321"/>
            <a:ext cx="9941199" cy="16527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932" y="1524649"/>
            <a:ext cx="7534315" cy="7706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63320" y="2789189"/>
            <a:ext cx="10403089" cy="5201544"/>
            <a:chOff x="3663320" y="2789189"/>
            <a:chExt cx="10403089" cy="52015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3320" y="2789189"/>
              <a:ext cx="10403089" cy="520154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0328" y="6885843"/>
            <a:ext cx="5638222" cy="910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275" y="1505602"/>
            <a:ext cx="7549296" cy="7706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9194" y="3779504"/>
            <a:ext cx="486455" cy="550107"/>
            <a:chOff x="1669194" y="3779504"/>
            <a:chExt cx="486455" cy="5501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94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3641" y="3227914"/>
            <a:ext cx="560979" cy="551590"/>
            <a:chOff x="1593641" y="3227914"/>
            <a:chExt cx="560979" cy="5515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641" y="3227914"/>
              <a:ext cx="560979" cy="551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6038" y="3779504"/>
            <a:ext cx="2810683" cy="244977"/>
            <a:chOff x="2086038" y="3779504"/>
            <a:chExt cx="2810683" cy="2449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6038" y="3779504"/>
              <a:ext cx="2810683" cy="244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252" y="3779504"/>
            <a:ext cx="486455" cy="550107"/>
            <a:chOff x="1553252" y="3779504"/>
            <a:chExt cx="486455" cy="550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3252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9400" y="3181582"/>
            <a:ext cx="6224862" cy="4030881"/>
            <a:chOff x="1399400" y="3181582"/>
            <a:chExt cx="6224862" cy="40308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52834" y="3181582"/>
              <a:ext cx="6171429" cy="3968548"/>
              <a:chOff x="1452834" y="3181582"/>
              <a:chExt cx="6171429" cy="39685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52834" y="3181582"/>
                <a:ext cx="6171429" cy="39685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80313" y="6092718"/>
              <a:ext cx="525239" cy="1466033"/>
              <a:chOff x="2780313" y="6092718"/>
              <a:chExt cx="525239" cy="146603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780313" y="6092718"/>
                <a:ext cx="525239" cy="14660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99400" y="6494132"/>
              <a:ext cx="825046" cy="718331"/>
              <a:chOff x="1399400" y="6494132"/>
              <a:chExt cx="825046" cy="71833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99400" y="6494132"/>
                <a:ext cx="825046" cy="718331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88183" y="7638862"/>
            <a:ext cx="3608514" cy="8000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1535" y="7638862"/>
            <a:ext cx="3742210" cy="8000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76298" y="3973926"/>
            <a:ext cx="6171429" cy="1852999"/>
            <a:chOff x="10076298" y="3973926"/>
            <a:chExt cx="6171429" cy="18529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6298" y="3973926"/>
              <a:ext cx="6171429" cy="18529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74156" y="6079588"/>
            <a:ext cx="6365202" cy="35714"/>
            <a:chOff x="5574156" y="6079588"/>
            <a:chExt cx="636520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574156" y="6079588"/>
              <a:ext cx="636520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86038" y="3227914"/>
            <a:ext cx="2653282" cy="274903"/>
            <a:chOff x="2086038" y="3227914"/>
            <a:chExt cx="2653282" cy="2749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6038" y="3227914"/>
              <a:ext cx="2653282" cy="2749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698" y="3227914"/>
            <a:ext cx="560979" cy="551590"/>
            <a:chOff x="1477698" y="3227914"/>
            <a:chExt cx="560979" cy="5515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7698" y="3227914"/>
              <a:ext cx="560979" cy="5515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6119" y="3090752"/>
            <a:ext cx="6488143" cy="4279754"/>
            <a:chOff x="1136119" y="3090752"/>
            <a:chExt cx="6488143" cy="42797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119" y="3090752"/>
              <a:ext cx="6488143" cy="42797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17941" y="3121640"/>
            <a:ext cx="6488143" cy="4260599"/>
            <a:chOff x="9917941" y="3121640"/>
            <a:chExt cx="6488143" cy="42605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17941" y="3121640"/>
              <a:ext cx="6488143" cy="4260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9194" y="3779504"/>
            <a:ext cx="486455" cy="550107"/>
            <a:chOff x="1669194" y="3779504"/>
            <a:chExt cx="486455" cy="550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194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3641" y="3227914"/>
            <a:ext cx="560979" cy="551590"/>
            <a:chOff x="1593641" y="3227914"/>
            <a:chExt cx="560979" cy="551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3641" y="3227914"/>
              <a:ext cx="560979" cy="5515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6038" y="3779504"/>
            <a:ext cx="2810683" cy="244977"/>
            <a:chOff x="2086038" y="3779504"/>
            <a:chExt cx="2810683" cy="244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6038" y="3779504"/>
              <a:ext cx="2810683" cy="244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252" y="3779504"/>
            <a:ext cx="486455" cy="550107"/>
            <a:chOff x="1553252" y="3779504"/>
            <a:chExt cx="486455" cy="5501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252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9400" y="3181582"/>
            <a:ext cx="6224862" cy="4030881"/>
            <a:chOff x="1399400" y="3181582"/>
            <a:chExt cx="6224862" cy="40308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52834" y="3181582"/>
              <a:ext cx="6171429" cy="3968548"/>
              <a:chOff x="1452834" y="3181582"/>
              <a:chExt cx="6171429" cy="39685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2834" y="3181582"/>
                <a:ext cx="6171429" cy="39685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80313" y="6092718"/>
              <a:ext cx="525239" cy="1466033"/>
              <a:chOff x="2780313" y="6092718"/>
              <a:chExt cx="525239" cy="14660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780313" y="6092718"/>
                <a:ext cx="525239" cy="14660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99400" y="6494132"/>
              <a:ext cx="825046" cy="718331"/>
              <a:chOff x="1399400" y="6494132"/>
              <a:chExt cx="825046" cy="71833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9400" y="6494132"/>
                <a:ext cx="825046" cy="71833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8183" y="7638862"/>
            <a:ext cx="3608514" cy="8000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1535" y="7638862"/>
            <a:ext cx="3742210" cy="8000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76298" y="3973926"/>
            <a:ext cx="6171429" cy="1852999"/>
            <a:chOff x="10076298" y="3973926"/>
            <a:chExt cx="6171429" cy="1852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6298" y="3973926"/>
              <a:ext cx="6171429" cy="185299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45991" y="8413452"/>
            <a:ext cx="7400992" cy="6963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74156" y="6079588"/>
            <a:ext cx="6365202" cy="35714"/>
            <a:chOff x="5574156" y="6079588"/>
            <a:chExt cx="636520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574156" y="6079588"/>
              <a:ext cx="636520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86038" y="3227914"/>
            <a:ext cx="2653282" cy="274903"/>
            <a:chOff x="2086038" y="3227914"/>
            <a:chExt cx="2653282" cy="2749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6038" y="3227914"/>
              <a:ext cx="2653282" cy="2749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698" y="3227914"/>
            <a:ext cx="560979" cy="551590"/>
            <a:chOff x="1477698" y="3227914"/>
            <a:chExt cx="560979" cy="5515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7698" y="3227914"/>
              <a:ext cx="560979" cy="5515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6119" y="3090752"/>
            <a:ext cx="6488143" cy="4279754"/>
            <a:chOff x="1136119" y="3090752"/>
            <a:chExt cx="6488143" cy="42797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119" y="3090752"/>
              <a:ext cx="6488143" cy="42797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17941" y="3121640"/>
            <a:ext cx="6488143" cy="4260599"/>
            <a:chOff x="9917941" y="3121640"/>
            <a:chExt cx="6488143" cy="42605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17941" y="3121640"/>
              <a:ext cx="6488143" cy="426059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1275" y="1515126"/>
            <a:ext cx="7549296" cy="7706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697" y="8421173"/>
            <a:ext cx="7741258" cy="696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86038" y="3779504"/>
            <a:ext cx="2810683" cy="244977"/>
            <a:chOff x="2086038" y="3779504"/>
            <a:chExt cx="2810683" cy="2449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038" y="3779504"/>
              <a:ext cx="2810683" cy="2449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3252" y="3779504"/>
            <a:ext cx="486455" cy="550107"/>
            <a:chOff x="1553252" y="3779504"/>
            <a:chExt cx="486455" cy="5501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252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400" y="3181582"/>
            <a:ext cx="6224862" cy="4030881"/>
            <a:chOff x="1399400" y="3181582"/>
            <a:chExt cx="6224862" cy="4030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52834" y="3181582"/>
              <a:ext cx="6171429" cy="3968548"/>
              <a:chOff x="1452834" y="3181582"/>
              <a:chExt cx="6171429" cy="39685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52834" y="3181582"/>
                <a:ext cx="6171429" cy="39685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80313" y="6092718"/>
              <a:ext cx="525239" cy="1466033"/>
              <a:chOff x="2780313" y="6092718"/>
              <a:chExt cx="525239" cy="14660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780313" y="6092718"/>
                <a:ext cx="525239" cy="14660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99400" y="6494132"/>
              <a:ext cx="825046" cy="718331"/>
              <a:chOff x="1399400" y="6494132"/>
              <a:chExt cx="825046" cy="7183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9400" y="6494132"/>
                <a:ext cx="825046" cy="718331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8183" y="7638862"/>
            <a:ext cx="3608514" cy="8000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1535" y="7638862"/>
            <a:ext cx="3742210" cy="800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76298" y="3973926"/>
            <a:ext cx="6171429" cy="1852999"/>
            <a:chOff x="10076298" y="3973926"/>
            <a:chExt cx="6171429" cy="18529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6298" y="3973926"/>
              <a:ext cx="6171429" cy="18529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5991" y="8413452"/>
            <a:ext cx="7400992" cy="6963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74156" y="6079588"/>
            <a:ext cx="6365202" cy="35714"/>
            <a:chOff x="5574156" y="6079588"/>
            <a:chExt cx="636520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574156" y="6079588"/>
              <a:ext cx="6365202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6038" y="3227914"/>
            <a:ext cx="2653282" cy="274903"/>
            <a:chOff x="2086038" y="3227914"/>
            <a:chExt cx="2653282" cy="2749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6038" y="3227914"/>
              <a:ext cx="2653282" cy="2749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7698" y="3227914"/>
            <a:ext cx="560979" cy="551590"/>
            <a:chOff x="1477698" y="3227914"/>
            <a:chExt cx="560979" cy="5515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698" y="3227914"/>
              <a:ext cx="560979" cy="5515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6119" y="3090752"/>
            <a:ext cx="6488143" cy="4279754"/>
            <a:chOff x="1136119" y="3090752"/>
            <a:chExt cx="6488143" cy="42797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6119" y="3090752"/>
              <a:ext cx="6488143" cy="42797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17941" y="3121640"/>
            <a:ext cx="6488143" cy="4260599"/>
            <a:chOff x="9917941" y="3121640"/>
            <a:chExt cx="6488143" cy="42605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7941" y="3121640"/>
              <a:ext cx="6488143" cy="426059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1275" y="1505602"/>
            <a:ext cx="7549296" cy="770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3252" y="3779504"/>
            <a:ext cx="486455" cy="550107"/>
            <a:chOff x="1553252" y="3779504"/>
            <a:chExt cx="486455" cy="550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3252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698" y="3227914"/>
            <a:ext cx="560979" cy="551590"/>
            <a:chOff x="1477698" y="3227914"/>
            <a:chExt cx="560979" cy="551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698" y="3227914"/>
              <a:ext cx="560979" cy="5515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41" y="1505602"/>
            <a:ext cx="3630534" cy="770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83457" y="2949922"/>
            <a:ext cx="8118800" cy="5412533"/>
            <a:chOff x="5083457" y="2949922"/>
            <a:chExt cx="8118800" cy="54125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3457" y="2949922"/>
              <a:ext cx="8118800" cy="5412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608" y="1416154"/>
            <a:ext cx="3582401" cy="6963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76" y="492486"/>
            <a:ext cx="3226099" cy="13736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91299" y="-446265"/>
            <a:ext cx="9038870" cy="134559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1407" y="-446265"/>
            <a:ext cx="9038870" cy="134559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5263" y="-446265"/>
            <a:ext cx="9038870" cy="134559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3252" y="3779504"/>
            <a:ext cx="486455" cy="550107"/>
            <a:chOff x="1553252" y="3779504"/>
            <a:chExt cx="486455" cy="550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3252" y="3779504"/>
              <a:ext cx="486455" cy="550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698" y="3227914"/>
            <a:ext cx="560979" cy="551590"/>
            <a:chOff x="1477698" y="3227914"/>
            <a:chExt cx="560979" cy="551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698" y="3227914"/>
              <a:ext cx="560979" cy="5515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67" y="491785"/>
            <a:ext cx="8364451" cy="1381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341" y="1505602"/>
            <a:ext cx="3630534" cy="770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9472" y="3503709"/>
            <a:ext cx="7606771" cy="4259792"/>
            <a:chOff x="5339472" y="3503709"/>
            <a:chExt cx="7606771" cy="42597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9472" y="3503709"/>
              <a:ext cx="7606771" cy="4259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9441" y="4471321"/>
            <a:ext cx="7689418" cy="1650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9441" y="4471321"/>
            <a:ext cx="7689418" cy="1650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9123" y="5025206"/>
            <a:ext cx="3695810" cy="7706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4033" y="4463619"/>
            <a:ext cx="5716542" cy="1650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2728" y="4120966"/>
            <a:ext cx="4754584" cy="9186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4033" y="4463619"/>
            <a:ext cx="5716542" cy="1650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2728" y="4120966"/>
            <a:ext cx="4754584" cy="9186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4356" y="5631323"/>
            <a:ext cx="4455736" cy="6371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3041" y="1088729"/>
            <a:ext cx="11559632" cy="8108256"/>
            <a:chOff x="3363041" y="1088729"/>
            <a:chExt cx="11559632" cy="8108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3041" y="1088729"/>
              <a:ext cx="11559632" cy="810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02056" y="1274057"/>
            <a:ext cx="2114413" cy="549772"/>
            <a:chOff x="4202056" y="1274057"/>
            <a:chExt cx="2114413" cy="5497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2056" y="1274057"/>
              <a:ext cx="2114413" cy="5497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5034" y="1058923"/>
            <a:ext cx="1204631" cy="10899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9327" y="1274058"/>
            <a:ext cx="2114413" cy="549772"/>
            <a:chOff x="12119327" y="1274058"/>
            <a:chExt cx="2114413" cy="5497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9327" y="1274058"/>
              <a:ext cx="2114413" cy="5497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18987" y="1059304"/>
            <a:ext cx="1948536" cy="1093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9327" y="5142857"/>
            <a:ext cx="2114413" cy="549772"/>
            <a:chOff x="12119327" y="5142857"/>
            <a:chExt cx="2114413" cy="549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9327" y="5142857"/>
              <a:ext cx="2114413" cy="549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1429" y="4928104"/>
            <a:ext cx="1908393" cy="1093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3041" y="4590476"/>
            <a:ext cx="2114413" cy="549772"/>
            <a:chOff x="3363041" y="4590476"/>
            <a:chExt cx="2114413" cy="5497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3041" y="4590476"/>
              <a:ext cx="2114413" cy="5497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8141" y="4365590"/>
            <a:ext cx="2076460" cy="1150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15249" y="5692630"/>
            <a:ext cx="2114413" cy="549772"/>
            <a:chOff x="5815249" y="5692630"/>
            <a:chExt cx="2114413" cy="549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5249" y="5692630"/>
              <a:ext cx="2114413" cy="5497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89177" y="5459114"/>
            <a:ext cx="1789850" cy="11079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57117" y="1601488"/>
            <a:ext cx="3630914" cy="549772"/>
            <a:chOff x="7257117" y="1601488"/>
            <a:chExt cx="3630914" cy="549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7117" y="1601488"/>
              <a:ext cx="3630914" cy="5497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86939" y="1495561"/>
            <a:ext cx="3226155" cy="1030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0218" y="3303433"/>
            <a:ext cx="4038365" cy="9186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9583" y="3334321"/>
            <a:ext cx="4464708" cy="918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2028" y="4933393"/>
            <a:ext cx="5682584" cy="3546108"/>
            <a:chOff x="2542028" y="4933393"/>
            <a:chExt cx="5682584" cy="35461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2028" y="4933393"/>
              <a:ext cx="5682584" cy="3546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806" y="4902505"/>
            <a:ext cx="4848408" cy="3501628"/>
            <a:chOff x="11142806" y="4902505"/>
            <a:chExt cx="4848408" cy="35016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06" y="4902505"/>
              <a:ext cx="4848408" cy="3501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2453" y="3154516"/>
            <a:ext cx="2479413" cy="9186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6661" y="3154516"/>
            <a:ext cx="2457660" cy="918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04248" y="4953152"/>
            <a:ext cx="7190792" cy="3079501"/>
            <a:chOff x="9404248" y="4953152"/>
            <a:chExt cx="7190792" cy="30795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4248" y="4953152"/>
              <a:ext cx="7190792" cy="3079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1467" y="4850801"/>
            <a:ext cx="6171429" cy="3165289"/>
            <a:chOff x="1681467" y="4850801"/>
            <a:chExt cx="6171429" cy="3165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467" y="4850801"/>
              <a:ext cx="6171429" cy="3165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3232" y="3349766"/>
            <a:ext cx="2257117" cy="918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78036" y="4942085"/>
            <a:ext cx="12929643" cy="1298451"/>
            <a:chOff x="2678036" y="4942085"/>
            <a:chExt cx="12929643" cy="12984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8036" y="4942085"/>
              <a:ext cx="12929643" cy="1298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8036" y="7245152"/>
            <a:ext cx="12929643" cy="1286026"/>
            <a:chOff x="2678036" y="7245152"/>
            <a:chExt cx="12929643" cy="12860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036" y="7245152"/>
              <a:ext cx="12929643" cy="1286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5898" y="3297891"/>
            <a:ext cx="9288670" cy="9186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52565" y="4335864"/>
            <a:ext cx="1980583" cy="2596886"/>
            <a:chOff x="8152565" y="4335864"/>
            <a:chExt cx="1980583" cy="25968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152565" y="4335864"/>
              <a:ext cx="1980583" cy="25968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9475" y="5185236"/>
            <a:ext cx="2843716" cy="6963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2310" y="7305814"/>
            <a:ext cx="5910270" cy="9109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07321" y="9240964"/>
            <a:ext cx="3254240" cy="7231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9924156" cy="1404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7473" y="2940679"/>
            <a:ext cx="3053840" cy="1771296"/>
            <a:chOff x="1137473" y="2940679"/>
            <a:chExt cx="3053840" cy="17712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473" y="2940679"/>
              <a:ext cx="3053840" cy="1771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917" y="2773876"/>
            <a:ext cx="4209808" cy="2104904"/>
            <a:chOff x="6730917" y="2773876"/>
            <a:chExt cx="4209808" cy="21049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917" y="2773876"/>
              <a:ext cx="4209808" cy="2104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253" y="7774614"/>
            <a:ext cx="6171429" cy="1886551"/>
            <a:chOff x="746253" y="7774614"/>
            <a:chExt cx="6171429" cy="1886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253" y="7774614"/>
              <a:ext cx="6171429" cy="1886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5357" y="7774614"/>
            <a:ext cx="6171429" cy="2014214"/>
            <a:chOff x="8945357" y="7774614"/>
            <a:chExt cx="6171429" cy="2014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5357" y="7774614"/>
              <a:ext cx="6171429" cy="2014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6723" y="5819669"/>
            <a:ext cx="6171429" cy="1635429"/>
            <a:chOff x="10156723" y="5819669"/>
            <a:chExt cx="6171429" cy="1635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6723" y="5819669"/>
              <a:ext cx="6171429" cy="1635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1968" y="5473026"/>
            <a:ext cx="4021236" cy="1544066"/>
            <a:chOff x="3831968" y="5473026"/>
            <a:chExt cx="4021236" cy="15440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1968" y="5473026"/>
              <a:ext cx="4021236" cy="1544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0537" y="3321789"/>
            <a:ext cx="2079731" cy="1520803"/>
            <a:chOff x="12600537" y="3321789"/>
            <a:chExt cx="2079731" cy="1520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0537" y="3321789"/>
              <a:ext cx="2079731" cy="1520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13674" y="2621152"/>
            <a:ext cx="1122656" cy="604940"/>
            <a:chOff x="13813674" y="2621152"/>
            <a:chExt cx="1122656" cy="6049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200000">
              <a:off x="13813674" y="2621152"/>
              <a:ext cx="1122656" cy="60494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16876" y="2107285"/>
            <a:ext cx="1926851" cy="9705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7817" y="3164377"/>
            <a:ext cx="6363356" cy="910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34084" y="4527269"/>
            <a:ext cx="10817545" cy="3269787"/>
            <a:chOff x="3734084" y="4527269"/>
            <a:chExt cx="10817545" cy="3269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4084" y="4527269"/>
              <a:ext cx="10817545" cy="3269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7355" y="7966325"/>
            <a:ext cx="3696470" cy="9109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581" y="491785"/>
            <a:ext cx="6469775" cy="13797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11390" y="3156078"/>
            <a:ext cx="9662934" cy="2553912"/>
            <a:chOff x="4311390" y="3156078"/>
            <a:chExt cx="9662934" cy="25539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1390" y="3156078"/>
              <a:ext cx="9662934" cy="25539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0242" y="6280159"/>
            <a:ext cx="8005231" cy="2502876"/>
            <a:chOff x="5140242" y="6280159"/>
            <a:chExt cx="8005231" cy="25028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0242" y="6280159"/>
              <a:ext cx="8005231" cy="25028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360" y="1508974"/>
            <a:ext cx="1656810" cy="7627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884043"/>
            <a:ext cx="6171429" cy="5506045"/>
            <a:chOff x="6057143" y="2884043"/>
            <a:chExt cx="6171429" cy="5506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884043"/>
              <a:ext cx="6171429" cy="5506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6468" y="5787112"/>
            <a:ext cx="5498498" cy="12009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47773" y="3306786"/>
            <a:ext cx="10790167" cy="1836071"/>
            <a:chOff x="3747773" y="3306786"/>
            <a:chExt cx="10790167" cy="18360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773" y="3306786"/>
              <a:ext cx="10790167" cy="18360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5517" y="6850087"/>
            <a:ext cx="2339060" cy="108584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4569" y="4333593"/>
            <a:ext cx="3705085" cy="1915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7473" y="2940679"/>
            <a:ext cx="3053840" cy="1771296"/>
            <a:chOff x="1137473" y="2940679"/>
            <a:chExt cx="3053840" cy="1771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473" y="2940679"/>
              <a:ext cx="3053840" cy="1771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917" y="2773876"/>
            <a:ext cx="4209808" cy="2104904"/>
            <a:chOff x="6730917" y="2773876"/>
            <a:chExt cx="4209808" cy="2104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917" y="2773876"/>
              <a:ext cx="4209808" cy="2104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253" y="7774614"/>
            <a:ext cx="6171429" cy="1886551"/>
            <a:chOff x="746253" y="7774614"/>
            <a:chExt cx="6171429" cy="1886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253" y="7774614"/>
              <a:ext cx="6171429" cy="1886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5357" y="7774614"/>
            <a:ext cx="6171429" cy="2014214"/>
            <a:chOff x="8945357" y="7774614"/>
            <a:chExt cx="6171429" cy="2014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357" y="7774614"/>
              <a:ext cx="6171429" cy="2014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6723" y="5819669"/>
            <a:ext cx="6171429" cy="1635429"/>
            <a:chOff x="10156723" y="5819669"/>
            <a:chExt cx="6171429" cy="1635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6723" y="5819669"/>
              <a:ext cx="6171429" cy="1635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1968" y="5473026"/>
            <a:ext cx="4021236" cy="1544066"/>
            <a:chOff x="3831968" y="5473026"/>
            <a:chExt cx="4021236" cy="15440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1968" y="5473026"/>
              <a:ext cx="4021236" cy="1544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00537" y="3321789"/>
            <a:ext cx="2079731" cy="1520803"/>
            <a:chOff x="12600537" y="3321789"/>
            <a:chExt cx="2079731" cy="1520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0537" y="3321789"/>
              <a:ext cx="2079731" cy="1520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13674" y="2621152"/>
            <a:ext cx="1122656" cy="604940"/>
            <a:chOff x="13813674" y="2621152"/>
            <a:chExt cx="1122656" cy="6049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200000">
              <a:off x="13813674" y="2621152"/>
              <a:ext cx="1122656" cy="6049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16876" y="2107285"/>
            <a:ext cx="1926851" cy="9705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92993" y="5415868"/>
            <a:ext cx="11499728" cy="335671"/>
            <a:chOff x="3392993" y="5415868"/>
            <a:chExt cx="11499728" cy="33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3392993" y="5415868"/>
              <a:ext cx="11499728" cy="3356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30816" y="5445249"/>
            <a:ext cx="11330108" cy="335671"/>
            <a:chOff x="3630816" y="5445249"/>
            <a:chExt cx="11330108" cy="3356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920000">
              <a:off x="3630816" y="5445249"/>
              <a:ext cx="11330108" cy="3356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2067" y="492486"/>
            <a:ext cx="9924156" cy="1404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6938318" cy="1382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828" y="3029704"/>
            <a:ext cx="6783298" cy="10118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033" y="3938566"/>
            <a:ext cx="10263393" cy="9950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6033" y="4841521"/>
            <a:ext cx="6925374" cy="9950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536" y="5777993"/>
            <a:ext cx="5053065" cy="9954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033" y="6781929"/>
            <a:ext cx="9706383" cy="9950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757" y="7501540"/>
            <a:ext cx="1022535" cy="1563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067" y="492486"/>
            <a:ext cx="6938318" cy="1382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227" y="1511388"/>
            <a:ext cx="3608602" cy="6963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4382647" y="6716078"/>
            <a:ext cx="6436774" cy="10929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660000">
            <a:off x="4944805" y="7392261"/>
            <a:ext cx="6915421" cy="10649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720000">
            <a:off x="7760957" y="7429070"/>
            <a:ext cx="6733012" cy="10458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980000">
            <a:off x="9202640" y="7326065"/>
            <a:ext cx="4563261" cy="9830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20000">
            <a:off x="4478882" y="8064660"/>
            <a:ext cx="10792555" cy="10663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800000">
            <a:off x="10074987" y="6991515"/>
            <a:ext cx="4471460" cy="10996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440000">
            <a:off x="3956129" y="6779664"/>
            <a:ext cx="6638851" cy="10948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80000">
            <a:off x="1949849" y="6922530"/>
            <a:ext cx="7099003" cy="10951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660000">
            <a:off x="2882283" y="7596513"/>
            <a:ext cx="6915421" cy="10649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720000">
            <a:off x="5698434" y="7633321"/>
            <a:ext cx="6733012" cy="10458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20000">
            <a:off x="2409176" y="8245875"/>
            <a:ext cx="9584022" cy="10663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440000">
            <a:off x="1893606" y="6983916"/>
            <a:ext cx="6638851" cy="10948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480000">
            <a:off x="8075749" y="6518418"/>
            <a:ext cx="6436774" cy="10929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660000">
            <a:off x="8641859" y="7234012"/>
            <a:ext cx="6468174" cy="10711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720000">
            <a:off x="9717608" y="7469414"/>
            <a:ext cx="6733012" cy="10458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120000">
            <a:off x="8686761" y="7382953"/>
            <a:ext cx="7621222" cy="10580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440000">
            <a:off x="7649231" y="6582005"/>
            <a:ext cx="6638851" cy="10948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480000">
            <a:off x="5228456" y="5422436"/>
            <a:ext cx="6436774" cy="10929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660000">
            <a:off x="5790614" y="6098619"/>
            <a:ext cx="6915421" cy="10649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720000">
            <a:off x="8606766" y="6135428"/>
            <a:ext cx="6733012" cy="10458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120000">
            <a:off x="5317508" y="6747982"/>
            <a:ext cx="9584022" cy="10663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440000">
            <a:off x="4857224" y="5686108"/>
            <a:ext cx="5621232" cy="1098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76" y="492486"/>
            <a:ext cx="3903775" cy="1379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4933" y="4317753"/>
            <a:ext cx="5808770" cy="9779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9072" y="6137384"/>
            <a:ext cx="8724065" cy="9779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0445" y="4471321"/>
            <a:ext cx="9920847" cy="1653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2023-09-02T11:31:21Z</dcterms:created>
  <dcterms:modified xsi:type="dcterms:W3CDTF">2023-09-02T11:31:21Z</dcterms:modified>
</cp:coreProperties>
</file>